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56423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77644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19775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4448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45060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98219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08085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2935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7382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770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2786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7019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95831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608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98286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27223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26087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D237E-A6F5-4C6B-8ECC-2DB9EEF558D6}" type="datetimeFigureOut">
              <a:rPr lang="de-CH" smtClean="0"/>
              <a:t>27.02.2023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C7D11-8CF6-454D-8BCA-CD9F309799D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73190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NC0V3R3D/Flipper_Zero-BadUsb" TargetMode="External"/><Relationship Id="rId2" Type="http://schemas.openxmlformats.org/officeDocument/2006/relationships/hyperlink" Target="https://docs.hak5.org/hak5-usb-rubber-ducky/duckyscript-tm-quick-referenc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eskmodder.de/wiki/index.php?title=Passwort_zur&#252;cksetzen_utilman.exe_weiterhin_nutzen_Windows_10_1809_und_h&#246;h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69025D-BFF6-F15A-C5D4-7360A60CBB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BadUSB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0069D58-7CF0-3458-6650-8013F635A3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Enrique Munoz</a:t>
            </a:r>
          </a:p>
        </p:txBody>
      </p:sp>
    </p:spTree>
    <p:extLst>
      <p:ext uri="{BB962C8B-B14F-4D97-AF65-F5344CB8AC3E}">
        <p14:creationId xmlns:p14="http://schemas.microsoft.com/office/powerpoint/2010/main" val="2386704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80B018-5B28-72E1-D33E-7AA9E3BF4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Ablauf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2C77F7-344B-8122-F5E3-73F761199E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Thema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Ziele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Erreichte Zwischenziele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Demonstration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Pros/Contras - was lief gut, was lief schlecht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Fazit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de-CH" b="0" i="0" dirty="0">
                <a:effectLst/>
                <a:latin typeface="-apple-system"/>
              </a:rPr>
              <a:t>Quellenverzeichnis-Abspan</a:t>
            </a:r>
            <a:r>
              <a:rPr lang="de-CH" b="1" i="0" dirty="0">
                <a:effectLst/>
                <a:latin typeface="-apple-system"/>
              </a:rPr>
              <a:t>n</a:t>
            </a:r>
            <a:endParaRPr lang="de-CH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166739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5AA48-956C-8946-A62E-4D6932FC7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Thema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07C959-E6A4-E162-B1F4-679615E4F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BadUSB</a:t>
            </a:r>
            <a:endParaRPr lang="de-CH" dirty="0"/>
          </a:p>
          <a:p>
            <a:r>
              <a:rPr lang="de-CH" dirty="0"/>
              <a:t>Flipper </a:t>
            </a:r>
          </a:p>
          <a:p>
            <a:r>
              <a:rPr lang="de-CH" dirty="0"/>
              <a:t>Login ohne Passwort etc.</a:t>
            </a:r>
          </a:p>
        </p:txBody>
      </p:sp>
    </p:spTree>
    <p:extLst>
      <p:ext uri="{BB962C8B-B14F-4D97-AF65-F5344CB8AC3E}">
        <p14:creationId xmlns:p14="http://schemas.microsoft.com/office/powerpoint/2010/main" val="2867137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87699D-1A7B-8057-4F67-E5319DD56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3A5438-848C-9649-BCDF-5D49A5A4D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Ein grosses oder mehrere Scripts</a:t>
            </a:r>
          </a:p>
          <a:p>
            <a:r>
              <a:rPr lang="de-CH" dirty="0"/>
              <a:t>Scripts realistisch</a:t>
            </a:r>
          </a:p>
          <a:p>
            <a:r>
              <a:rPr lang="de-CH" dirty="0"/>
              <a:t>Nützlich</a:t>
            </a:r>
          </a:p>
        </p:txBody>
      </p:sp>
    </p:spTree>
    <p:extLst>
      <p:ext uri="{BB962C8B-B14F-4D97-AF65-F5344CB8AC3E}">
        <p14:creationId xmlns:p14="http://schemas.microsoft.com/office/powerpoint/2010/main" val="3276237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4CDC27-15C9-170B-AB2D-1D9AD8C68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Erreichte Zwischenziele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068B94-359D-7C62-327E-F82AACFAE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Flipper konfigurieren</a:t>
            </a:r>
          </a:p>
          <a:p>
            <a:r>
              <a:rPr lang="de-CH" dirty="0"/>
              <a:t>Test YouTube </a:t>
            </a:r>
            <a:r>
              <a:rPr lang="de-CH" dirty="0" err="1"/>
              <a:t>Script</a:t>
            </a:r>
            <a:endParaRPr lang="de-CH" dirty="0"/>
          </a:p>
          <a:p>
            <a:r>
              <a:rPr lang="de-CH" dirty="0" err="1"/>
              <a:t>Hauptscript</a:t>
            </a:r>
            <a:r>
              <a:rPr lang="de-CH" dirty="0"/>
              <a:t> entwerfen</a:t>
            </a:r>
          </a:p>
          <a:p>
            <a:r>
              <a:rPr lang="de-CH" dirty="0"/>
              <a:t>Ohne Login einloggen</a:t>
            </a:r>
          </a:p>
        </p:txBody>
      </p:sp>
    </p:spTree>
    <p:extLst>
      <p:ext uri="{BB962C8B-B14F-4D97-AF65-F5344CB8AC3E}">
        <p14:creationId xmlns:p14="http://schemas.microsoft.com/office/powerpoint/2010/main" val="1876315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86AF0A-B8B0-61D3-D021-1B3D6FE2C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5032FBD3-BD87-11BB-B830-AE1C61D1C6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15808" y="2363433"/>
            <a:ext cx="7147788" cy="4020853"/>
          </a:xfrm>
        </p:spPr>
      </p:pic>
    </p:spTree>
    <p:extLst>
      <p:ext uri="{BB962C8B-B14F-4D97-AF65-F5344CB8AC3E}">
        <p14:creationId xmlns:p14="http://schemas.microsoft.com/office/powerpoint/2010/main" val="179939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1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A3E312-DB76-C0FF-67BD-BB2C4CE44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b="0" i="0" dirty="0">
                <a:effectLst/>
                <a:latin typeface="-apple-system"/>
              </a:rPr>
              <a:t>Pros/Contras - was lief gut, was lief schlecht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622BC2-E101-9E18-AD27-51610D0415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Coding Sprache</a:t>
            </a:r>
          </a:p>
          <a:p>
            <a:r>
              <a:rPr lang="de-CH" dirty="0"/>
              <a:t>Zielsetzung</a:t>
            </a:r>
          </a:p>
          <a:p>
            <a:r>
              <a:rPr lang="de-CH" dirty="0"/>
              <a:t>Scripts funktionsfähig</a:t>
            </a:r>
          </a:p>
          <a:p>
            <a:r>
              <a:rPr lang="de-CH" dirty="0"/>
              <a:t>Workarounds</a:t>
            </a:r>
          </a:p>
          <a:p>
            <a:r>
              <a:rPr lang="de-CH" dirty="0"/>
              <a:t>Maintainable Scripts</a:t>
            </a:r>
          </a:p>
        </p:txBody>
      </p:sp>
    </p:spTree>
    <p:extLst>
      <p:ext uri="{BB962C8B-B14F-4D97-AF65-F5344CB8AC3E}">
        <p14:creationId xmlns:p14="http://schemas.microsoft.com/office/powerpoint/2010/main" val="2700652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E6FF6B-953B-BA1E-3499-6FB168ED4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BA2AF1-12DB-2B69-D252-AAB28669A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Nützlich</a:t>
            </a:r>
          </a:p>
          <a:p>
            <a:r>
              <a:rPr lang="de-CH" dirty="0"/>
              <a:t>Gelerntes</a:t>
            </a:r>
          </a:p>
          <a:p>
            <a:r>
              <a:rPr lang="de-CH" dirty="0"/>
              <a:t>Umsetzung</a:t>
            </a:r>
          </a:p>
          <a:p>
            <a:r>
              <a:rPr lang="de-CH" dirty="0"/>
              <a:t>Was nehme ich mit?</a:t>
            </a:r>
          </a:p>
        </p:txBody>
      </p:sp>
    </p:spTree>
    <p:extLst>
      <p:ext uri="{BB962C8B-B14F-4D97-AF65-F5344CB8AC3E}">
        <p14:creationId xmlns:p14="http://schemas.microsoft.com/office/powerpoint/2010/main" val="2905710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27BB15-FCBC-6535-E83E-34C24676E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6BF35B4-D216-9BEE-9FAA-D7AE0E32C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hlinkClick r:id="rId2"/>
              </a:rPr>
              <a:t>Coding Reference</a:t>
            </a:r>
            <a:endParaRPr lang="de-CH" dirty="0"/>
          </a:p>
          <a:p>
            <a:r>
              <a:rPr lang="de-CH" dirty="0" err="1">
                <a:hlinkClick r:id="rId3"/>
              </a:rPr>
              <a:t>BadUSB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github</a:t>
            </a:r>
            <a:r>
              <a:rPr lang="de-CH" dirty="0">
                <a:hlinkClick r:id="rId3"/>
              </a:rPr>
              <a:t> </a:t>
            </a:r>
            <a:r>
              <a:rPr lang="de-CH" dirty="0" err="1">
                <a:hlinkClick r:id="rId3"/>
              </a:rPr>
              <a:t>repo</a:t>
            </a:r>
            <a:endParaRPr lang="de-CH" dirty="0"/>
          </a:p>
          <a:p>
            <a:r>
              <a:rPr lang="de-CH" dirty="0">
                <a:hlinkClick r:id="rId4"/>
              </a:rPr>
              <a:t>Ohne Login in </a:t>
            </a:r>
            <a:r>
              <a:rPr lang="de-CH" dirty="0" err="1">
                <a:hlinkClick r:id="rId4"/>
              </a:rPr>
              <a:t>windows</a:t>
            </a:r>
            <a:r>
              <a:rPr lang="de-CH" dirty="0">
                <a:hlinkClick r:id="rId4"/>
              </a:rPr>
              <a:t> einloggen</a:t>
            </a:r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160799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0</TotalTime>
  <Words>91</Words>
  <Application>Microsoft Office PowerPoint</Application>
  <PresentationFormat>Breitbild</PresentationFormat>
  <Paragraphs>39</Paragraphs>
  <Slides>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-apple-system</vt:lpstr>
      <vt:lpstr>Arial</vt:lpstr>
      <vt:lpstr>Trebuchet MS</vt:lpstr>
      <vt:lpstr>Berlin</vt:lpstr>
      <vt:lpstr>BadUSB</vt:lpstr>
      <vt:lpstr>Ablauf</vt:lpstr>
      <vt:lpstr>Thema</vt:lpstr>
      <vt:lpstr>Ziele</vt:lpstr>
      <vt:lpstr>Erreichte Zwischenziele</vt:lpstr>
      <vt:lpstr>Demo</vt:lpstr>
      <vt:lpstr>Pros/Contras - was lief gut, was lief schlecht</vt:lpstr>
      <vt:lpstr>Fazit</vt:lpstr>
      <vt:lpstr>Quellen</vt:lpstr>
    </vt:vector>
  </TitlesOfParts>
  <Company>Hirslanden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BadUSB</dc:title>
  <dc:creator>Enrique Muñoz Pena (BFSU)</dc:creator>
  <cp:lastModifiedBy>Enrique Muñoz Pena (BFSU)</cp:lastModifiedBy>
  <cp:revision>5</cp:revision>
  <dcterms:created xsi:type="dcterms:W3CDTF">2023-02-27T07:38:51Z</dcterms:created>
  <dcterms:modified xsi:type="dcterms:W3CDTF">2023-02-27T09:11:45Z</dcterms:modified>
</cp:coreProperties>
</file>

<file path=docProps/thumbnail.jpeg>
</file>